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47"/>
  </p:normalViewPr>
  <p:slideViewPr>
    <p:cSldViewPr snapToGrid="0" snapToObjects="1">
      <p:cViewPr varScale="1">
        <p:scale>
          <a:sx n="60" d="100"/>
          <a:sy n="60" d="100"/>
        </p:scale>
        <p:origin x="7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083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9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63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8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48420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929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451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8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46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9493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0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846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CE994-DBE1-8B43-A126-F3C6B12A3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Povzetek okrožnice mizš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93E91-8367-4C4C-A1E5-30B94BC84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47865"/>
            <a:ext cx="10178322" cy="5048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Številka</a:t>
            </a:r>
            <a:r>
              <a:rPr lang="en-US" dirty="0"/>
              <a:t>:    </a:t>
            </a:r>
            <a:r>
              <a:rPr lang="en-US" dirty="0" smtClean="0"/>
              <a:t>6030-1/2021/10  </a:t>
            </a:r>
            <a:endParaRPr lang="en-SI" dirty="0"/>
          </a:p>
          <a:p>
            <a:pPr marL="0" indent="0">
              <a:buNone/>
            </a:pPr>
            <a:r>
              <a:rPr lang="en-US" dirty="0"/>
              <a:t>Datum:      </a:t>
            </a:r>
            <a:r>
              <a:rPr lang="en-US" dirty="0" smtClean="0"/>
              <a:t>20. 1. 2021  </a:t>
            </a:r>
            <a:endParaRPr lang="en-SI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Zadeva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b="1" dirty="0" err="1" smtClean="0"/>
              <a:t>Postopno</a:t>
            </a:r>
            <a:r>
              <a:rPr lang="en-US" b="1" dirty="0" smtClean="0"/>
              <a:t> </a:t>
            </a:r>
            <a:r>
              <a:rPr lang="en-US" b="1" dirty="0" err="1" smtClean="0"/>
              <a:t>odpiranje</a:t>
            </a:r>
            <a:r>
              <a:rPr lang="en-US" b="1" dirty="0" smtClean="0"/>
              <a:t> </a:t>
            </a:r>
            <a:r>
              <a:rPr lang="en-US" b="1" dirty="0" err="1" smtClean="0"/>
              <a:t>šol</a:t>
            </a:r>
            <a:r>
              <a:rPr lang="en-US" b="1" dirty="0" smtClean="0"/>
              <a:t> in </a:t>
            </a:r>
            <a:r>
              <a:rPr lang="en-US" b="1" dirty="0" err="1" smtClean="0"/>
              <a:t>izvajanje</a:t>
            </a:r>
            <a:r>
              <a:rPr lang="en-US" b="1" dirty="0" smtClean="0"/>
              <a:t> </a:t>
            </a:r>
            <a:r>
              <a:rPr lang="en-US" b="1" dirty="0" err="1" smtClean="0"/>
              <a:t>vzgojno-izobraževalnega</a:t>
            </a:r>
            <a:r>
              <a:rPr lang="en-US" b="1" dirty="0" smtClean="0"/>
              <a:t> </a:t>
            </a:r>
            <a:r>
              <a:rPr lang="en-US" b="1" dirty="0" err="1" smtClean="0"/>
              <a:t>dela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področju</a:t>
            </a:r>
            <a:r>
              <a:rPr lang="en-US" b="1" dirty="0" smtClean="0"/>
              <a:t> </a:t>
            </a:r>
            <a:r>
              <a:rPr lang="en-US" b="1" dirty="0" err="1" smtClean="0"/>
              <a:t>osnovnega</a:t>
            </a:r>
            <a:r>
              <a:rPr lang="en-US" b="1" dirty="0" smtClean="0"/>
              <a:t> in </a:t>
            </a:r>
            <a:r>
              <a:rPr lang="en-US" b="1" dirty="0" err="1" smtClean="0"/>
              <a:t>glasbenega</a:t>
            </a:r>
            <a:r>
              <a:rPr lang="en-US" b="1" dirty="0" smtClean="0"/>
              <a:t> </a:t>
            </a:r>
            <a:r>
              <a:rPr lang="en-US" b="1" dirty="0" err="1" smtClean="0"/>
              <a:t>šolstva</a:t>
            </a:r>
            <a:r>
              <a:rPr lang="en-US" b="1" dirty="0" smtClean="0"/>
              <a:t> od 26. 1. 2021 </a:t>
            </a:r>
            <a:r>
              <a:rPr lang="en-US" b="1" dirty="0" err="1" smtClean="0"/>
              <a:t>naprej</a:t>
            </a:r>
            <a:endParaRPr lang="en-SI" b="1" dirty="0"/>
          </a:p>
          <a:p>
            <a:pPr marL="0" indent="0">
              <a:buNone/>
            </a:pPr>
            <a:endParaRPr lang="en-SI" dirty="0"/>
          </a:p>
          <a:p>
            <a:pPr marL="0" indent="0">
              <a:buNone/>
            </a:pPr>
            <a:r>
              <a:rPr lang="en-US" sz="2400" dirty="0" smtClean="0"/>
              <a:t>Od </a:t>
            </a:r>
            <a:r>
              <a:rPr lang="en-US" sz="2400" dirty="0" err="1" smtClean="0"/>
              <a:t>torka</a:t>
            </a:r>
            <a:r>
              <a:rPr lang="en-US" sz="2400" dirty="0" smtClean="0"/>
              <a:t>, 26. 1. 2021 </a:t>
            </a:r>
            <a:r>
              <a:rPr lang="en-US" sz="2400" dirty="0" err="1" smtClean="0"/>
              <a:t>bo</a:t>
            </a:r>
            <a:r>
              <a:rPr lang="en-US" sz="2400" dirty="0" smtClean="0"/>
              <a:t> </a:t>
            </a:r>
            <a:r>
              <a:rPr lang="en-US" sz="2400" dirty="0" err="1" smtClean="0"/>
              <a:t>vzgojno-izobraževalno</a:t>
            </a:r>
            <a:r>
              <a:rPr lang="en-US" sz="2400" dirty="0" smtClean="0"/>
              <a:t> </a:t>
            </a:r>
            <a:r>
              <a:rPr lang="en-US" sz="2400" dirty="0" err="1" smtClean="0"/>
              <a:t>delo</a:t>
            </a:r>
            <a:r>
              <a:rPr lang="en-US" sz="2400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učence</a:t>
            </a:r>
            <a:r>
              <a:rPr lang="en-US" sz="2400" b="1" dirty="0" smtClean="0"/>
              <a:t> od 1. do 3. </a:t>
            </a:r>
            <a:r>
              <a:rPr lang="en-US" sz="2400" b="1" dirty="0" err="1" smtClean="0"/>
              <a:t>razreda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potekalo</a:t>
            </a:r>
            <a:r>
              <a:rPr lang="en-US" sz="2400" b="1" dirty="0" smtClean="0"/>
              <a:t> v </a:t>
            </a:r>
            <a:r>
              <a:rPr lang="en-US" sz="2400" b="1" dirty="0" err="1" smtClean="0"/>
              <a:t>prostorih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šole</a:t>
            </a:r>
            <a:r>
              <a:rPr lang="en-US" sz="2400" b="1" dirty="0" smtClean="0"/>
              <a:t>.</a:t>
            </a:r>
            <a:r>
              <a:rPr lang="pt-BR" sz="2400" b="1" dirty="0" smtClean="0"/>
              <a:t>   </a:t>
            </a:r>
            <a:r>
              <a:rPr lang="pl-PL" sz="2400" b="1" dirty="0" smtClean="0"/>
              <a:t> </a:t>
            </a:r>
            <a:endParaRPr lang="en-SI" sz="2400" b="1" dirty="0"/>
          </a:p>
          <a:p>
            <a:pPr marL="0" indent="0">
              <a:buNone/>
            </a:pP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6799294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55B99-1788-BE41-B3AE-7E349B5E1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43191"/>
            <a:ext cx="10178322" cy="634243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Vzgojno-izobraževalno</a:t>
            </a:r>
            <a:r>
              <a:rPr lang="en-US" b="1" dirty="0"/>
              <a:t> </a:t>
            </a:r>
            <a:r>
              <a:rPr lang="en-US" b="1" dirty="0" err="1"/>
              <a:t>delo</a:t>
            </a:r>
            <a:r>
              <a:rPr lang="en-US" b="1" dirty="0"/>
              <a:t> v </a:t>
            </a:r>
            <a:r>
              <a:rPr lang="en-US" b="1" dirty="0" err="1"/>
              <a:t>šoli</a:t>
            </a:r>
            <a:r>
              <a:rPr lang="en-US" b="1" dirty="0"/>
              <a:t> </a:t>
            </a:r>
            <a:endParaRPr lang="en-SI" b="1" dirty="0"/>
          </a:p>
          <a:p>
            <a:pPr marL="0" indent="0">
              <a:buNone/>
            </a:pPr>
            <a:r>
              <a:rPr lang="en-US" dirty="0" err="1"/>
              <a:t>Vzgojno-izobraževalnega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v </a:t>
            </a:r>
            <a:r>
              <a:rPr lang="en-US" dirty="0" err="1"/>
              <a:t>prostorih</a:t>
            </a:r>
            <a:r>
              <a:rPr lang="en-US" dirty="0"/>
              <a:t> </a:t>
            </a:r>
            <a:r>
              <a:rPr lang="en-US" dirty="0" err="1"/>
              <a:t>šole</a:t>
            </a:r>
            <a:r>
              <a:rPr lang="en-US" dirty="0"/>
              <a:t> </a:t>
            </a:r>
            <a:r>
              <a:rPr lang="en-US" dirty="0" err="1"/>
              <a:t>naj</a:t>
            </a:r>
            <a:r>
              <a:rPr lang="en-US" dirty="0"/>
              <a:t> se v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priporočili</a:t>
            </a:r>
            <a:r>
              <a:rPr lang="en-US" dirty="0"/>
              <a:t> NIJZ </a:t>
            </a:r>
            <a:r>
              <a:rPr lang="en-US" dirty="0" err="1">
                <a:highlight>
                  <a:srgbClr val="FFFF00"/>
                </a:highlight>
              </a:rPr>
              <a:t>udeležujejo</a:t>
            </a:r>
            <a:r>
              <a:rPr lang="en-US" dirty="0">
                <a:highlight>
                  <a:srgbClr val="FFFF00"/>
                </a:highlight>
              </a:rPr>
              <a:t> le </a:t>
            </a:r>
            <a:r>
              <a:rPr lang="en-US" dirty="0" err="1">
                <a:highlight>
                  <a:srgbClr val="FFFF00"/>
                </a:highlight>
              </a:rPr>
              <a:t>zdrave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učenke</a:t>
            </a:r>
            <a:r>
              <a:rPr lang="en-US" dirty="0">
                <a:highlight>
                  <a:srgbClr val="FFFF00"/>
                </a:highlight>
              </a:rPr>
              <a:t> in </a:t>
            </a:r>
            <a:r>
              <a:rPr lang="en-US" dirty="0" err="1">
                <a:highlight>
                  <a:srgbClr val="FFFF00"/>
                </a:highlight>
              </a:rPr>
              <a:t>učenci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ter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zdravi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zaposleni</a:t>
            </a:r>
            <a:r>
              <a:rPr lang="en-US" dirty="0">
                <a:highlight>
                  <a:srgbClr val="FFFF00"/>
                </a:highlight>
              </a:rPr>
              <a:t>.</a:t>
            </a:r>
            <a:r>
              <a:rPr lang="en-US" dirty="0"/>
              <a:t> </a:t>
            </a:r>
            <a:r>
              <a:rPr lang="en-US" dirty="0" err="1"/>
              <a:t>Izvaja</a:t>
            </a:r>
            <a:r>
              <a:rPr lang="en-US" dirty="0"/>
              <a:t> se le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obvezni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program</a:t>
            </a:r>
            <a:r>
              <a:rPr lang="en-US" dirty="0"/>
              <a:t>, 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jutranje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varstvo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/>
              <a:t>in </a:t>
            </a:r>
            <a:r>
              <a:rPr lang="en-US" b="1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podaljšano</a:t>
            </a:r>
            <a:r>
              <a:rPr 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bivanje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en-SI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endParaRPr lang="en-SI" dirty="0"/>
          </a:p>
          <a:p>
            <a:pPr marL="0" indent="0">
              <a:buNone/>
            </a:pPr>
            <a:r>
              <a:rPr lang="en-US" dirty="0"/>
              <a:t>Ob </a:t>
            </a:r>
            <a:r>
              <a:rPr lang="en-US" dirty="0" err="1"/>
              <a:t>ponovnem</a:t>
            </a:r>
            <a:r>
              <a:rPr lang="en-US" dirty="0"/>
              <a:t> </a:t>
            </a:r>
            <a:r>
              <a:rPr lang="en-US" dirty="0" err="1"/>
              <a:t>odprtju</a:t>
            </a:r>
            <a:r>
              <a:rPr lang="en-US" dirty="0"/>
              <a:t> </a:t>
            </a:r>
            <a:r>
              <a:rPr lang="en-US" dirty="0" err="1"/>
              <a:t>šol</a:t>
            </a:r>
            <a:r>
              <a:rPr lang="en-US" dirty="0"/>
              <a:t> se je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zavedati</a:t>
            </a:r>
            <a:r>
              <a:rPr lang="en-US" dirty="0"/>
              <a:t>, da je virus </a:t>
            </a:r>
            <a:r>
              <a:rPr lang="en-US" dirty="0" err="1"/>
              <a:t>še</a:t>
            </a:r>
            <a:r>
              <a:rPr lang="en-US" dirty="0"/>
              <a:t> </a:t>
            </a:r>
            <a:r>
              <a:rPr lang="en-US" dirty="0" err="1"/>
              <a:t>vedno</a:t>
            </a:r>
            <a:r>
              <a:rPr lang="en-US" dirty="0"/>
              <a:t> med </a:t>
            </a:r>
            <a:r>
              <a:rPr lang="en-US" dirty="0" err="1"/>
              <a:t>nami</a:t>
            </a:r>
            <a:r>
              <a:rPr lang="en-US" dirty="0"/>
              <a:t> in da </a:t>
            </a:r>
            <a:r>
              <a:rPr lang="en-US" dirty="0" err="1"/>
              <a:t>vsaka</a:t>
            </a:r>
            <a:r>
              <a:rPr lang="en-US" dirty="0"/>
              <a:t> </a:t>
            </a:r>
            <a:r>
              <a:rPr lang="en-US" dirty="0" err="1"/>
              <a:t>neprevidnost</a:t>
            </a:r>
            <a:r>
              <a:rPr lang="en-US" dirty="0"/>
              <a:t> </a:t>
            </a:r>
            <a:r>
              <a:rPr lang="en-US" dirty="0" err="1"/>
              <a:t>povzroči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ponovno</a:t>
            </a:r>
            <a:r>
              <a:rPr lang="en-US" dirty="0"/>
              <a:t> </a:t>
            </a:r>
            <a:r>
              <a:rPr lang="en-US" dirty="0" err="1"/>
              <a:t>širjenje</a:t>
            </a:r>
            <a:r>
              <a:rPr lang="en-US" dirty="0"/>
              <a:t> in </a:t>
            </a:r>
            <a:r>
              <a:rPr lang="en-US" dirty="0" err="1"/>
              <a:t>tveganje</a:t>
            </a:r>
            <a:r>
              <a:rPr lang="en-US" dirty="0"/>
              <a:t> za </a:t>
            </a:r>
            <a:r>
              <a:rPr lang="en-US" dirty="0" err="1"/>
              <a:t>naslednji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 </a:t>
            </a:r>
            <a:r>
              <a:rPr lang="en-US" dirty="0" err="1"/>
              <a:t>obolevnosti</a:t>
            </a:r>
            <a:r>
              <a:rPr lang="en-US" dirty="0"/>
              <a:t> </a:t>
            </a:r>
            <a:r>
              <a:rPr lang="en-US" dirty="0" err="1"/>
              <a:t>prebivalstva</a:t>
            </a:r>
            <a:r>
              <a:rPr lang="en-US" dirty="0"/>
              <a:t>.  </a:t>
            </a:r>
            <a:endParaRPr lang="en-SI" dirty="0"/>
          </a:p>
          <a:p>
            <a:pPr marL="0" indent="0">
              <a:buNone/>
            </a:pPr>
            <a:r>
              <a:rPr lang="en-US" dirty="0" err="1"/>
              <a:t>Prosimo</a:t>
            </a:r>
            <a:r>
              <a:rPr lang="en-US" dirty="0"/>
              <a:t> vas, da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organizaciji</a:t>
            </a:r>
            <a:r>
              <a:rPr lang="en-US" dirty="0"/>
              <a:t> in </a:t>
            </a:r>
            <a:r>
              <a:rPr lang="en-US" dirty="0" err="1"/>
              <a:t>izvedbi</a:t>
            </a:r>
            <a:r>
              <a:rPr lang="en-US" dirty="0"/>
              <a:t> </a:t>
            </a:r>
            <a:r>
              <a:rPr lang="en-US" dirty="0" err="1"/>
              <a:t>vzgojno-izobraževalnega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b="1" dirty="0" err="1"/>
              <a:t>nujno</a:t>
            </a:r>
            <a:r>
              <a:rPr lang="en-US" b="1" dirty="0"/>
              <a:t> </a:t>
            </a:r>
            <a:r>
              <a:rPr lang="en-US" b="1" dirty="0" err="1"/>
              <a:t>upoštevate</a:t>
            </a:r>
            <a:r>
              <a:rPr lang="en-US" dirty="0"/>
              <a:t>:  	 	 	 	 	 	 	 	 	 	 	 </a:t>
            </a:r>
            <a:endParaRPr lang="en-SI" dirty="0"/>
          </a:p>
          <a:p>
            <a:pPr marL="0" lvl="0" indent="0" fontAlgn="base">
              <a:buNone/>
            </a:pPr>
            <a:r>
              <a:rPr lang="en-US" dirty="0"/>
              <a:t>1.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prihodov</a:t>
            </a:r>
            <a:r>
              <a:rPr lang="en-US" dirty="0"/>
              <a:t> in </a:t>
            </a:r>
            <a:r>
              <a:rPr lang="en-US" dirty="0" err="1"/>
              <a:t>odhodov</a:t>
            </a:r>
            <a:r>
              <a:rPr lang="en-US" dirty="0"/>
              <a:t> v/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šolskih</a:t>
            </a:r>
            <a:r>
              <a:rPr lang="en-US" dirty="0"/>
              <a:t> </a:t>
            </a:r>
            <a:r>
              <a:rPr lang="en-US" dirty="0" err="1"/>
              <a:t>prostorov</a:t>
            </a:r>
            <a:r>
              <a:rPr lang="en-US" dirty="0"/>
              <a:t> v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priporočili</a:t>
            </a:r>
            <a:r>
              <a:rPr lang="en-US" dirty="0"/>
              <a:t> </a:t>
            </a:r>
            <a:r>
              <a:rPr lang="en-US" dirty="0" err="1"/>
              <a:t>zdravstvene</a:t>
            </a:r>
            <a:r>
              <a:rPr lang="en-US" dirty="0"/>
              <a:t> stroke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prihod</a:t>
            </a:r>
            <a:r>
              <a:rPr lang="en-US" dirty="0"/>
              <a:t> v </a:t>
            </a:r>
            <a:r>
              <a:rPr lang="en-US" dirty="0" err="1"/>
              <a:t>šolo</a:t>
            </a:r>
            <a:r>
              <a:rPr lang="en-US" dirty="0"/>
              <a:t>, </a:t>
            </a:r>
            <a:r>
              <a:rPr lang="en-US" dirty="0" err="1"/>
              <a:t>odhodi</a:t>
            </a:r>
            <a:r>
              <a:rPr lang="en-US" dirty="0"/>
              <a:t> v </a:t>
            </a:r>
            <a:r>
              <a:rPr lang="en-US" dirty="0" err="1"/>
              <a:t>jedilnico</a:t>
            </a:r>
            <a:r>
              <a:rPr lang="en-US" dirty="0"/>
              <a:t>, </a:t>
            </a:r>
            <a:r>
              <a:rPr lang="en-US" dirty="0" err="1"/>
              <a:t>telovadnico</a:t>
            </a:r>
            <a:r>
              <a:rPr lang="en-US" dirty="0"/>
              <a:t>, </a:t>
            </a:r>
            <a:r>
              <a:rPr lang="en-US" dirty="0" err="1"/>
              <a:t>knjižnico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WC…). </a:t>
            </a:r>
            <a:r>
              <a:rPr lang="en-US" dirty="0" err="1">
                <a:highlight>
                  <a:srgbClr val="FFFF00"/>
                </a:highlight>
              </a:rPr>
              <a:t>Učenke</a:t>
            </a:r>
            <a:r>
              <a:rPr lang="en-US" dirty="0">
                <a:highlight>
                  <a:srgbClr val="FFFF00"/>
                </a:highlight>
              </a:rPr>
              <a:t>/</a:t>
            </a:r>
            <a:r>
              <a:rPr lang="en-US" dirty="0" err="1">
                <a:highlight>
                  <a:srgbClr val="FFFF00"/>
                </a:highlight>
              </a:rPr>
              <a:t>učenci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naj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uporabljajo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maske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ves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čas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razen</a:t>
            </a:r>
            <a:r>
              <a:rPr lang="en-US" dirty="0">
                <a:highlight>
                  <a:srgbClr val="FFFF00"/>
                </a:highlight>
              </a:rPr>
              <a:t>, ko so v </a:t>
            </a:r>
            <a:r>
              <a:rPr lang="en-US" dirty="0" err="1">
                <a:highlight>
                  <a:srgbClr val="FFFF00"/>
                </a:highlight>
              </a:rPr>
              <a:t>učilnici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samo</a:t>
            </a:r>
            <a:r>
              <a:rPr lang="en-US" dirty="0">
                <a:highlight>
                  <a:srgbClr val="FFFF00"/>
                </a:highlight>
              </a:rPr>
              <a:t> s </a:t>
            </a:r>
            <a:r>
              <a:rPr lang="en-US" dirty="0" err="1">
                <a:highlight>
                  <a:srgbClr val="FFFF00"/>
                </a:highlight>
              </a:rPr>
              <a:t>sošolci</a:t>
            </a:r>
            <a:r>
              <a:rPr lang="en-US" dirty="0" smtClean="0">
                <a:highlight>
                  <a:srgbClr val="FFFF00"/>
                </a:highlight>
              </a:rPr>
              <a:t>.</a:t>
            </a:r>
            <a:r>
              <a:rPr lang="en-US" dirty="0" smtClean="0">
                <a:highlight>
                  <a:srgbClr val="00FFFF"/>
                </a:highlight>
              </a:rPr>
              <a:t> </a:t>
            </a:r>
            <a:r>
              <a:rPr lang="sl-SI" dirty="0">
                <a:highlight>
                  <a:srgbClr val="00FFFF"/>
                </a:highlight>
              </a:rPr>
              <a:t>M</a:t>
            </a:r>
            <a:r>
              <a:rPr lang="en-US" dirty="0" smtClean="0">
                <a:highlight>
                  <a:srgbClr val="00FFFF"/>
                </a:highlight>
              </a:rPr>
              <a:t>ask</a:t>
            </a:r>
            <a:r>
              <a:rPr lang="sl-SI" dirty="0" smtClean="0">
                <a:highlight>
                  <a:srgbClr val="00FFFF"/>
                </a:highlight>
              </a:rPr>
              <a:t>e</a:t>
            </a:r>
            <a:r>
              <a:rPr lang="en-US" dirty="0" smtClean="0">
                <a:highlight>
                  <a:srgbClr val="00FFFF"/>
                </a:highlight>
              </a:rPr>
              <a:t> </a:t>
            </a:r>
            <a:r>
              <a:rPr lang="sl-SI" dirty="0" smtClean="0">
                <a:highlight>
                  <a:srgbClr val="00FFFF"/>
                </a:highlight>
              </a:rPr>
              <a:t>morajo </a:t>
            </a:r>
            <a:r>
              <a:rPr lang="en-US" dirty="0" smtClean="0">
                <a:highlight>
                  <a:srgbClr val="00FFFF"/>
                </a:highlight>
              </a:rPr>
              <a:t>v </a:t>
            </a:r>
            <a:r>
              <a:rPr lang="en-US" dirty="0" err="1">
                <a:highlight>
                  <a:srgbClr val="00FFFF"/>
                </a:highlight>
              </a:rPr>
              <a:t>prostorih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šole</a:t>
            </a:r>
            <a:r>
              <a:rPr lang="en-US" dirty="0">
                <a:highlight>
                  <a:srgbClr val="00FFFF"/>
                </a:highlight>
              </a:rPr>
              <a:t> in </a:t>
            </a:r>
            <a:r>
              <a:rPr lang="en-US" dirty="0" err="1">
                <a:highlight>
                  <a:srgbClr val="00FFFF"/>
                </a:highlight>
              </a:rPr>
              <a:t>na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zunanjih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površinah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šole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sl-SI" dirty="0" smtClean="0">
                <a:highlight>
                  <a:srgbClr val="00FFFF"/>
                </a:highlight>
              </a:rPr>
              <a:t>uporabljati</a:t>
            </a:r>
            <a:r>
              <a:rPr lang="en-US" dirty="0" smtClean="0">
                <a:highlight>
                  <a:srgbClr val="00FFFF"/>
                </a:highlight>
              </a:rPr>
              <a:t> </a:t>
            </a:r>
            <a:r>
              <a:rPr lang="en-US" dirty="0" err="1">
                <a:highlight>
                  <a:srgbClr val="00FFFF"/>
                </a:highlight>
              </a:rPr>
              <a:t>tudi</a:t>
            </a:r>
            <a:r>
              <a:rPr lang="en-US" dirty="0">
                <a:highlight>
                  <a:srgbClr val="00FFFF"/>
                </a:highlight>
              </a:rPr>
              <a:t> </a:t>
            </a:r>
            <a:r>
              <a:rPr lang="en-US" dirty="0" err="1" smtClean="0">
                <a:highlight>
                  <a:srgbClr val="00FFFF"/>
                </a:highlight>
              </a:rPr>
              <a:t>starš</a:t>
            </a:r>
            <a:r>
              <a:rPr lang="sl-SI" dirty="0" smtClean="0">
                <a:highlight>
                  <a:srgbClr val="00FFFF"/>
                </a:highlight>
              </a:rPr>
              <a:t>i</a:t>
            </a:r>
            <a:r>
              <a:rPr lang="en-US" dirty="0" smtClean="0">
                <a:highlight>
                  <a:srgbClr val="00FFFF"/>
                </a:highlight>
              </a:rPr>
              <a:t>. </a:t>
            </a:r>
            <a:endParaRPr lang="en-US" dirty="0">
              <a:highlight>
                <a:srgbClr val="00FFFF"/>
              </a:highlight>
            </a:endParaRPr>
          </a:p>
          <a:p>
            <a:pPr marL="0" lvl="0" indent="0" fontAlgn="base">
              <a:buNone/>
            </a:pPr>
            <a:endParaRPr lang="en-SI" dirty="0"/>
          </a:p>
          <a:p>
            <a:pPr marL="0" lvl="0" indent="0" fontAlgn="base">
              <a:buNone/>
            </a:pPr>
            <a:r>
              <a:rPr lang="en-US" dirty="0"/>
              <a:t>2. </a:t>
            </a:r>
            <a:r>
              <a:rPr lang="en-US" dirty="0" err="1">
                <a:highlight>
                  <a:srgbClr val="FFFF00"/>
                </a:highlight>
              </a:rPr>
              <a:t>Izvajanje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pouka</a:t>
            </a:r>
            <a:r>
              <a:rPr lang="en-US" dirty="0">
                <a:highlight>
                  <a:srgbClr val="FFFF00"/>
                </a:highlight>
              </a:rPr>
              <a:t>  </a:t>
            </a:r>
            <a:r>
              <a:rPr lang="en-US" dirty="0" err="1">
                <a:highlight>
                  <a:srgbClr val="FFFF00"/>
                </a:highlight>
              </a:rPr>
              <a:t>poteka</a:t>
            </a:r>
            <a:r>
              <a:rPr lang="en-US" dirty="0">
                <a:highlight>
                  <a:srgbClr val="FFFF00"/>
                </a:highlight>
              </a:rPr>
              <a:t> v </a:t>
            </a:r>
            <a:r>
              <a:rPr lang="en-US" dirty="0" err="1">
                <a:highlight>
                  <a:srgbClr val="FFFF00"/>
                </a:highlight>
              </a:rPr>
              <a:t>matičnih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 smtClean="0">
                <a:highlight>
                  <a:srgbClr val="FFFF00"/>
                </a:highlight>
              </a:rPr>
              <a:t>oddelkih</a:t>
            </a:r>
            <a:r>
              <a:rPr lang="sl-SI" dirty="0" smtClean="0">
                <a:highlight>
                  <a:srgbClr val="FFFF00"/>
                </a:highlight>
              </a:rPr>
              <a:t>. </a:t>
            </a:r>
            <a:r>
              <a:rPr lang="en-US" b="1" u="sng" dirty="0" err="1" smtClean="0">
                <a:solidFill>
                  <a:srgbClr val="C00000"/>
                </a:solidFill>
              </a:rPr>
              <a:t>Dosledno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b="1" u="sng" dirty="0">
                <a:solidFill>
                  <a:srgbClr val="C00000"/>
                </a:solidFill>
              </a:rPr>
              <a:t>je </a:t>
            </a:r>
            <a:r>
              <a:rPr lang="en-US" b="1" u="sng" dirty="0" err="1">
                <a:solidFill>
                  <a:srgbClr val="C00000"/>
                </a:solidFill>
              </a:rPr>
              <a:t>potrebno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zagotoviti</a:t>
            </a:r>
            <a:r>
              <a:rPr lang="en-US" b="1" u="sng" dirty="0">
                <a:solidFill>
                  <a:srgbClr val="C00000"/>
                </a:solidFill>
              </a:rPr>
              <a:t>, da se </a:t>
            </a:r>
            <a:r>
              <a:rPr lang="en-US" b="1" u="sng" dirty="0" err="1">
                <a:solidFill>
                  <a:srgbClr val="C00000"/>
                </a:solidFill>
              </a:rPr>
              <a:t>učenke</a:t>
            </a:r>
            <a:r>
              <a:rPr lang="en-US" b="1" u="sng" dirty="0">
                <a:solidFill>
                  <a:srgbClr val="C00000"/>
                </a:solidFill>
              </a:rPr>
              <a:t>/</a:t>
            </a:r>
            <a:r>
              <a:rPr lang="en-US" b="1" u="sng" dirty="0" err="1">
                <a:solidFill>
                  <a:srgbClr val="C00000"/>
                </a:solidFill>
              </a:rPr>
              <a:t>učenci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iz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različnih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oddelkov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ali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učnih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skupin</a:t>
            </a:r>
            <a:r>
              <a:rPr lang="en-US" b="1" u="sng" dirty="0">
                <a:solidFill>
                  <a:srgbClr val="C00000"/>
                </a:solidFill>
              </a:rPr>
              <a:t> ne </a:t>
            </a:r>
            <a:r>
              <a:rPr lang="en-US" b="1" u="sng" dirty="0" err="1">
                <a:solidFill>
                  <a:srgbClr val="C00000"/>
                </a:solidFill>
              </a:rPr>
              <a:t>združujejo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niti</a:t>
            </a:r>
            <a:r>
              <a:rPr lang="en-US" b="1" u="sng" dirty="0">
                <a:solidFill>
                  <a:srgbClr val="C00000"/>
                </a:solidFill>
              </a:rPr>
              <a:t> v </a:t>
            </a:r>
            <a:r>
              <a:rPr lang="en-US" b="1" u="sng" dirty="0" err="1">
                <a:solidFill>
                  <a:srgbClr val="C00000"/>
                </a:solidFill>
              </a:rPr>
              <a:t>jutranjem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varstvu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niti</a:t>
            </a:r>
            <a:r>
              <a:rPr lang="en-US" b="1" u="sng" dirty="0">
                <a:solidFill>
                  <a:srgbClr val="C00000"/>
                </a:solidFill>
              </a:rPr>
              <a:t> v </a:t>
            </a:r>
            <a:r>
              <a:rPr lang="en-US" b="1" u="sng" dirty="0" err="1">
                <a:solidFill>
                  <a:srgbClr val="C00000"/>
                </a:solidFill>
              </a:rPr>
              <a:t>času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podaljšanega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bivanja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r>
              <a:rPr lang="en-US" dirty="0"/>
              <a:t>Z </a:t>
            </a:r>
            <a:r>
              <a:rPr lang="en-US" dirty="0" err="1"/>
              <a:t>vzdrževanjem</a:t>
            </a:r>
            <a:r>
              <a:rPr lang="en-US" dirty="0"/>
              <a:t> </a:t>
            </a:r>
            <a:r>
              <a:rPr lang="en-US" dirty="0" err="1"/>
              <a:t>stalne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 </a:t>
            </a:r>
            <a:r>
              <a:rPr lang="en-US" dirty="0" err="1"/>
              <a:t>učenk</a:t>
            </a:r>
            <a:r>
              <a:rPr lang="en-US" dirty="0"/>
              <a:t>/</a:t>
            </a:r>
            <a:r>
              <a:rPr lang="en-US" dirty="0" err="1"/>
              <a:t>učencev</a:t>
            </a:r>
            <a:r>
              <a:rPr lang="en-US" dirty="0"/>
              <a:t> v </a:t>
            </a:r>
            <a:r>
              <a:rPr lang="en-US" dirty="0" err="1"/>
              <a:t>mehurčku</a:t>
            </a:r>
            <a:r>
              <a:rPr lang="en-US" dirty="0"/>
              <a:t> </a:t>
            </a:r>
            <a:r>
              <a:rPr lang="en-US" dirty="0" err="1"/>
              <a:t>zmanjšujemo</a:t>
            </a:r>
            <a:r>
              <a:rPr lang="en-US" dirty="0"/>
              <a:t> </a:t>
            </a:r>
            <a:r>
              <a:rPr lang="en-US" dirty="0" err="1"/>
              <a:t>število</a:t>
            </a:r>
            <a:r>
              <a:rPr lang="en-US" dirty="0"/>
              <a:t> </a:t>
            </a:r>
            <a:r>
              <a:rPr lang="en-US" dirty="0" err="1"/>
              <a:t>stikov</a:t>
            </a:r>
            <a:r>
              <a:rPr lang="en-US" dirty="0"/>
              <a:t> in </a:t>
            </a:r>
            <a:r>
              <a:rPr lang="en-US" dirty="0" err="1"/>
              <a:t>preprečujemo</a:t>
            </a:r>
            <a:r>
              <a:rPr lang="en-US" dirty="0"/>
              <a:t> </a:t>
            </a:r>
            <a:r>
              <a:rPr lang="en-US" dirty="0" err="1"/>
              <a:t>širjenje</a:t>
            </a:r>
            <a:r>
              <a:rPr lang="en-US" dirty="0"/>
              <a:t> </a:t>
            </a:r>
            <a:r>
              <a:rPr lang="en-US" dirty="0" err="1"/>
              <a:t>okužbe</a:t>
            </a:r>
            <a:r>
              <a:rPr lang="en-US" dirty="0"/>
              <a:t>. </a:t>
            </a:r>
            <a:endParaRPr lang="en-SI" dirty="0"/>
          </a:p>
          <a:p>
            <a:pPr marL="0" lvl="0" indent="0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414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8622B-E025-8346-85E6-81285C8D8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72374"/>
            <a:ext cx="10178322" cy="6245157"/>
          </a:xfrm>
        </p:spPr>
        <p:txBody>
          <a:bodyPr/>
          <a:lstStyle/>
          <a:p>
            <a:pPr marL="0" lvl="0" indent="0" fontAlgn="base">
              <a:buNone/>
            </a:pPr>
            <a:r>
              <a:rPr lang="en-US" dirty="0"/>
              <a:t>3. </a:t>
            </a:r>
            <a:r>
              <a:rPr lang="en-US" dirty="0" err="1"/>
              <a:t>Učilnice</a:t>
            </a:r>
            <a:r>
              <a:rPr lang="en-US" dirty="0"/>
              <a:t>, </a:t>
            </a:r>
            <a:r>
              <a:rPr lang="en-US" dirty="0" err="1"/>
              <a:t>telovadnico</a:t>
            </a:r>
            <a:r>
              <a:rPr lang="en-US" dirty="0"/>
              <a:t>, garderobe, </a:t>
            </a:r>
            <a:r>
              <a:rPr lang="en-US" dirty="0" err="1"/>
              <a:t>jedilnico</a:t>
            </a:r>
            <a:r>
              <a:rPr lang="en-US" dirty="0"/>
              <a:t>, </a:t>
            </a:r>
            <a:r>
              <a:rPr lang="en-US" dirty="0" err="1"/>
              <a:t>sanitarije</a:t>
            </a:r>
            <a:r>
              <a:rPr lang="en-US" dirty="0"/>
              <a:t> in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prostore</a:t>
            </a:r>
            <a:r>
              <a:rPr lang="en-US" dirty="0"/>
              <a:t> </a:t>
            </a:r>
            <a:r>
              <a:rPr lang="en-US" dirty="0" err="1"/>
              <a:t>šole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v </a:t>
            </a:r>
            <a:r>
              <a:rPr lang="en-US" dirty="0" err="1">
                <a:highlight>
                  <a:srgbClr val="FFFF00"/>
                </a:highlight>
              </a:rPr>
              <a:t>času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uporabe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b="1" dirty="0" err="1">
                <a:highlight>
                  <a:srgbClr val="FFFF00"/>
                </a:highlight>
              </a:rPr>
              <a:t>redno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b="1" dirty="0" err="1">
                <a:highlight>
                  <a:srgbClr val="FFFF00"/>
                </a:highlight>
              </a:rPr>
              <a:t>zračiti</a:t>
            </a:r>
            <a:r>
              <a:rPr lang="en-US" dirty="0">
                <a:highlight>
                  <a:srgbClr val="FFFF00"/>
                </a:highlight>
              </a:rPr>
              <a:t>, </a:t>
            </a:r>
            <a:r>
              <a:rPr lang="en-US" dirty="0" err="1">
                <a:highlight>
                  <a:srgbClr val="FFFF00"/>
                </a:highlight>
              </a:rPr>
              <a:t>vsaj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vsako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šolsko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uro</a:t>
            </a:r>
            <a:r>
              <a:rPr lang="en-US" dirty="0">
                <a:highlight>
                  <a:srgbClr val="FFFF00"/>
                </a:highlight>
              </a:rPr>
              <a:t>. </a:t>
            </a:r>
            <a:r>
              <a:rPr lang="en-US" dirty="0" err="1"/>
              <a:t>Učenkam</a:t>
            </a:r>
            <a:r>
              <a:rPr lang="en-US" dirty="0"/>
              <a:t>/</a:t>
            </a:r>
            <a:r>
              <a:rPr lang="en-US" dirty="0" err="1"/>
              <a:t>učencem</a:t>
            </a:r>
            <a:r>
              <a:rPr lang="en-US" dirty="0"/>
              <a:t> in </a:t>
            </a:r>
            <a:r>
              <a:rPr lang="en-US" dirty="0" err="1"/>
              <a:t>zaposlenim</a:t>
            </a:r>
            <a:r>
              <a:rPr lang="en-US" dirty="0"/>
              <a:t> </a:t>
            </a:r>
            <a:r>
              <a:rPr lang="en-US" dirty="0" err="1"/>
              <a:t>priporočamo</a:t>
            </a:r>
            <a:r>
              <a:rPr lang="en-US" dirty="0"/>
              <a:t>, da </a:t>
            </a:r>
            <a:r>
              <a:rPr lang="en-US" dirty="0" err="1">
                <a:highlight>
                  <a:srgbClr val="FFFF00"/>
                </a:highlight>
              </a:rPr>
              <a:t>imajo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b="1" dirty="0">
                <a:highlight>
                  <a:srgbClr val="FFFF00"/>
                </a:highlight>
              </a:rPr>
              <a:t>s </a:t>
            </a:r>
            <a:r>
              <a:rPr lang="en-US" b="1" dirty="0" err="1">
                <a:highlight>
                  <a:srgbClr val="FFFF00"/>
                </a:highlight>
              </a:rPr>
              <a:t>seboj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b="1" dirty="0" err="1">
                <a:highlight>
                  <a:srgbClr val="FFFF00"/>
                </a:highlight>
              </a:rPr>
              <a:t>dodatna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b="1" dirty="0" err="1">
                <a:highlight>
                  <a:srgbClr val="FFFF00"/>
                </a:highlight>
              </a:rPr>
              <a:t>oblačila</a:t>
            </a:r>
            <a:r>
              <a:rPr lang="en-US" dirty="0">
                <a:highlight>
                  <a:srgbClr val="FFFF00"/>
                </a:highlight>
              </a:rPr>
              <a:t>.</a:t>
            </a:r>
            <a:endParaRPr lang="en-US" b="1" dirty="0">
              <a:highlight>
                <a:srgbClr val="FFFF00"/>
              </a:highlight>
            </a:endParaRPr>
          </a:p>
          <a:p>
            <a:pPr marL="0" lvl="0" indent="0" fontAlgn="base">
              <a:buNone/>
            </a:pPr>
            <a:endParaRPr lang="en-US" b="1" dirty="0"/>
          </a:p>
          <a:p>
            <a:pPr marL="0" lvl="0" indent="0" fontAlgn="base">
              <a:buNone/>
            </a:pPr>
            <a:r>
              <a:rPr lang="en-US" b="1" dirty="0"/>
              <a:t>4. </a:t>
            </a:r>
            <a:r>
              <a:rPr lang="en-US" b="1" dirty="0" err="1">
                <a:highlight>
                  <a:srgbClr val="FFFF00"/>
                </a:highlight>
              </a:rPr>
              <a:t>Jutranje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b="1" dirty="0" err="1">
                <a:highlight>
                  <a:srgbClr val="FFFF00"/>
                </a:highlight>
              </a:rPr>
              <a:t>varstvo</a:t>
            </a:r>
            <a:r>
              <a:rPr lang="en-US" b="1" dirty="0">
                <a:highlight>
                  <a:srgbClr val="FFFF00"/>
                </a:highlight>
              </a:rPr>
              <a:t> in </a:t>
            </a:r>
            <a:r>
              <a:rPr lang="en-US" b="1" dirty="0" err="1">
                <a:highlight>
                  <a:srgbClr val="FFFF00"/>
                </a:highlight>
              </a:rPr>
              <a:t>podaljšano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b="1" dirty="0" err="1">
                <a:highlight>
                  <a:srgbClr val="FFFF00"/>
                </a:highlight>
              </a:rPr>
              <a:t>bivanje</a:t>
            </a:r>
            <a:r>
              <a:rPr lang="en-US" dirty="0">
                <a:highlight>
                  <a:srgbClr val="FFFF00"/>
                </a:highlight>
              </a:rPr>
              <a:t> se </a:t>
            </a:r>
            <a:r>
              <a:rPr lang="en-US" dirty="0" err="1">
                <a:highlight>
                  <a:srgbClr val="FFFF00"/>
                </a:highlight>
              </a:rPr>
              <a:t>izvaja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b="1" dirty="0">
                <a:highlight>
                  <a:srgbClr val="FFFF00"/>
                </a:highlight>
              </a:rPr>
              <a:t>le </a:t>
            </a:r>
            <a:r>
              <a:rPr lang="en-US" b="1" dirty="0" err="1">
                <a:highlight>
                  <a:srgbClr val="FFFF00"/>
                </a:highlight>
              </a:rPr>
              <a:t>znotraj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b="1" dirty="0" err="1">
                <a:highlight>
                  <a:srgbClr val="FFFF00"/>
                </a:highlight>
              </a:rPr>
              <a:t>matičnega</a:t>
            </a:r>
            <a:r>
              <a:rPr lang="en-US" b="1" dirty="0">
                <a:highlight>
                  <a:srgbClr val="FFFF00"/>
                </a:highlight>
              </a:rPr>
              <a:t> </a:t>
            </a:r>
            <a:r>
              <a:rPr lang="en-US" b="1" dirty="0" err="1" smtClean="0">
                <a:highlight>
                  <a:srgbClr val="FFFF00"/>
                </a:highlight>
              </a:rPr>
              <a:t>oddelka</a:t>
            </a:r>
            <a:r>
              <a:rPr lang="en-US" dirty="0" smtClean="0"/>
              <a:t>. </a:t>
            </a:r>
            <a:r>
              <a:rPr lang="en-US" dirty="0" err="1"/>
              <a:t>Šola</a:t>
            </a:r>
            <a:r>
              <a:rPr lang="en-US" dirty="0"/>
              <a:t> </a:t>
            </a:r>
            <a:r>
              <a:rPr lang="en-US" dirty="0" err="1"/>
              <a:t>organizira</a:t>
            </a:r>
            <a:r>
              <a:rPr lang="en-US" dirty="0"/>
              <a:t> </a:t>
            </a:r>
            <a:r>
              <a:rPr lang="en-US" dirty="0" err="1"/>
              <a:t>šolsko</a:t>
            </a:r>
            <a:r>
              <a:rPr lang="en-US" dirty="0"/>
              <a:t> </a:t>
            </a:r>
            <a:r>
              <a:rPr lang="en-US" dirty="0" err="1"/>
              <a:t>prehrano</a:t>
            </a:r>
            <a:r>
              <a:rPr lang="en-US" dirty="0"/>
              <a:t> za </a:t>
            </a:r>
            <a:r>
              <a:rPr lang="en-US" dirty="0" err="1"/>
              <a:t>učenke</a:t>
            </a:r>
            <a:r>
              <a:rPr lang="en-US" dirty="0"/>
              <a:t>/</a:t>
            </a:r>
            <a:r>
              <a:rPr lang="en-US" dirty="0" err="1"/>
              <a:t>učence</a:t>
            </a:r>
            <a:r>
              <a:rPr lang="en-US" dirty="0"/>
              <a:t>,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obiskujejo</a:t>
            </a:r>
            <a:r>
              <a:rPr lang="en-US" dirty="0"/>
              <a:t> pouk v </a:t>
            </a:r>
            <a:r>
              <a:rPr lang="en-US" dirty="0" err="1"/>
              <a:t>prostorih</a:t>
            </a:r>
            <a:r>
              <a:rPr lang="en-US" dirty="0"/>
              <a:t> </a:t>
            </a:r>
            <a:r>
              <a:rPr lang="en-US" dirty="0" err="1"/>
              <a:t>šole</a:t>
            </a:r>
            <a:r>
              <a:rPr lang="en-US" dirty="0"/>
              <a:t>,  in </a:t>
            </a:r>
            <a:r>
              <a:rPr lang="en-US" b="1" dirty="0" err="1">
                <a:highlight>
                  <a:srgbClr val="00FF00"/>
                </a:highlight>
              </a:rPr>
              <a:t>zagotavlja</a:t>
            </a:r>
            <a:r>
              <a:rPr lang="en-US" b="1" dirty="0">
                <a:highlight>
                  <a:srgbClr val="00FF00"/>
                </a:highlight>
              </a:rPr>
              <a:t> </a:t>
            </a:r>
            <a:r>
              <a:rPr lang="en-US" b="1" dirty="0" err="1">
                <a:highlight>
                  <a:srgbClr val="00FF00"/>
                </a:highlight>
              </a:rPr>
              <a:t>topli</a:t>
            </a:r>
            <a:r>
              <a:rPr lang="en-US" b="1" dirty="0">
                <a:highlight>
                  <a:srgbClr val="00FF00"/>
                </a:highlight>
              </a:rPr>
              <a:t> </a:t>
            </a:r>
            <a:r>
              <a:rPr lang="en-US" b="1" dirty="0" err="1">
                <a:highlight>
                  <a:srgbClr val="00FF00"/>
                </a:highlight>
              </a:rPr>
              <a:t>obrok</a:t>
            </a:r>
            <a:r>
              <a:rPr lang="en-US" b="1" dirty="0">
                <a:highlight>
                  <a:srgbClr val="00FF00"/>
                </a:highlight>
              </a:rPr>
              <a:t> </a:t>
            </a:r>
            <a:r>
              <a:rPr lang="en-US" dirty="0">
                <a:highlight>
                  <a:srgbClr val="00FF00"/>
                </a:highlight>
              </a:rPr>
              <a:t>za </a:t>
            </a:r>
            <a:r>
              <a:rPr lang="en-US" dirty="0" err="1">
                <a:highlight>
                  <a:srgbClr val="00FF00"/>
                </a:highlight>
              </a:rPr>
              <a:t>vse</a:t>
            </a:r>
            <a:r>
              <a:rPr lang="en-US" dirty="0">
                <a:highlight>
                  <a:srgbClr val="00FF00"/>
                </a:highlight>
              </a:rPr>
              <a:t> </a:t>
            </a:r>
            <a:r>
              <a:rPr lang="en-US" dirty="0" err="1">
                <a:highlight>
                  <a:srgbClr val="00FF00"/>
                </a:highlight>
              </a:rPr>
              <a:t>učenke</a:t>
            </a:r>
            <a:r>
              <a:rPr lang="en-US" dirty="0">
                <a:highlight>
                  <a:srgbClr val="00FF00"/>
                </a:highlight>
              </a:rPr>
              <a:t>/</a:t>
            </a:r>
            <a:r>
              <a:rPr lang="en-US" dirty="0" err="1">
                <a:highlight>
                  <a:srgbClr val="00FF00"/>
                </a:highlight>
              </a:rPr>
              <a:t>učence</a:t>
            </a:r>
            <a:r>
              <a:rPr lang="en-US" dirty="0">
                <a:highlight>
                  <a:srgbClr val="00FF00"/>
                </a:highlight>
              </a:rPr>
              <a:t> od 4. do </a:t>
            </a:r>
            <a:r>
              <a:rPr lang="en-US" dirty="0" err="1">
                <a:highlight>
                  <a:srgbClr val="00FF00"/>
                </a:highlight>
              </a:rPr>
              <a:t>vključno</a:t>
            </a:r>
            <a:r>
              <a:rPr lang="en-US" dirty="0">
                <a:highlight>
                  <a:srgbClr val="00FF00"/>
                </a:highlight>
              </a:rPr>
              <a:t> 9. </a:t>
            </a:r>
            <a:r>
              <a:rPr lang="en-US" dirty="0" err="1">
                <a:highlight>
                  <a:srgbClr val="00FF00"/>
                </a:highlight>
              </a:rPr>
              <a:t>razreda</a:t>
            </a:r>
            <a:r>
              <a:rPr lang="en-US" dirty="0">
                <a:highlight>
                  <a:srgbClr val="00FF00"/>
                </a:highlight>
              </a:rPr>
              <a:t> </a:t>
            </a:r>
            <a:r>
              <a:rPr lang="en-US" dirty="0" err="1">
                <a:highlight>
                  <a:srgbClr val="00FF00"/>
                </a:highlight>
              </a:rPr>
              <a:t>ter</a:t>
            </a:r>
            <a:r>
              <a:rPr lang="en-US" dirty="0">
                <a:highlight>
                  <a:srgbClr val="00FF00"/>
                </a:highlight>
              </a:rPr>
              <a:t> </a:t>
            </a:r>
            <a:r>
              <a:rPr lang="en-US" dirty="0" err="1">
                <a:highlight>
                  <a:srgbClr val="00FF00"/>
                </a:highlight>
              </a:rPr>
              <a:t>dijakinje</a:t>
            </a:r>
            <a:r>
              <a:rPr lang="en-US" dirty="0">
                <a:highlight>
                  <a:srgbClr val="00FF00"/>
                </a:highlight>
              </a:rPr>
              <a:t>/</a:t>
            </a:r>
            <a:r>
              <a:rPr lang="en-US" dirty="0" err="1">
                <a:highlight>
                  <a:srgbClr val="00FF00"/>
                </a:highlight>
              </a:rPr>
              <a:t>dijake</a:t>
            </a:r>
            <a:r>
              <a:rPr lang="en-US" dirty="0">
                <a:highlight>
                  <a:srgbClr val="00FF00"/>
                </a:highlight>
              </a:rPr>
              <a:t> v </a:t>
            </a:r>
            <a:r>
              <a:rPr lang="en-US" dirty="0" err="1">
                <a:highlight>
                  <a:srgbClr val="00FF00"/>
                </a:highlight>
              </a:rPr>
              <a:t>skladu</a:t>
            </a:r>
            <a:r>
              <a:rPr lang="en-US" dirty="0">
                <a:highlight>
                  <a:srgbClr val="00FF00"/>
                </a:highlight>
              </a:rPr>
              <a:t> z </a:t>
            </a:r>
            <a:r>
              <a:rPr lang="en-US" dirty="0" err="1">
                <a:highlight>
                  <a:srgbClr val="00FF00"/>
                </a:highlight>
              </a:rPr>
              <a:t>okrožnico</a:t>
            </a:r>
            <a:r>
              <a:rPr lang="en-US" dirty="0">
                <a:highlight>
                  <a:srgbClr val="00FF00"/>
                </a:highlight>
              </a:rPr>
              <a:t> </a:t>
            </a:r>
            <a:r>
              <a:rPr lang="en-US" dirty="0" err="1">
                <a:highlight>
                  <a:srgbClr val="00FF00"/>
                </a:highlight>
              </a:rPr>
              <a:t>št</a:t>
            </a:r>
            <a:r>
              <a:rPr lang="en-US" dirty="0">
                <a:highlight>
                  <a:srgbClr val="00FF00"/>
                </a:highlight>
              </a:rPr>
              <a:t>. 6030-1/2020/88. </a:t>
            </a:r>
            <a:r>
              <a:rPr lang="en-US" dirty="0"/>
              <a:t> </a:t>
            </a:r>
          </a:p>
          <a:p>
            <a:pPr marL="0" lvl="0" indent="0" fontAlgn="base">
              <a:buNone/>
            </a:pPr>
            <a:endParaRPr lang="en-US" dirty="0"/>
          </a:p>
          <a:p>
            <a:pPr marL="0" lvl="0" indent="0" fontAlgn="base">
              <a:buNone/>
            </a:pPr>
            <a:r>
              <a:rPr lang="en-US" dirty="0"/>
              <a:t>5. </a:t>
            </a:r>
            <a:r>
              <a:rPr lang="en-US" dirty="0" err="1"/>
              <a:t>Vodstva</a:t>
            </a:r>
            <a:r>
              <a:rPr lang="en-US" dirty="0"/>
              <a:t> </a:t>
            </a:r>
            <a:r>
              <a:rPr lang="en-US" dirty="0" err="1"/>
              <a:t>šol</a:t>
            </a:r>
            <a:r>
              <a:rPr lang="en-US" dirty="0"/>
              <a:t> </a:t>
            </a:r>
            <a:r>
              <a:rPr lang="en-US" dirty="0" err="1"/>
              <a:t>še</a:t>
            </a:r>
            <a:r>
              <a:rPr lang="en-US" dirty="0"/>
              <a:t> </a:t>
            </a:r>
            <a:r>
              <a:rPr lang="en-US" dirty="0" err="1"/>
              <a:t>naprej</a:t>
            </a:r>
            <a:r>
              <a:rPr lang="en-US" dirty="0"/>
              <a:t> </a:t>
            </a:r>
            <a:r>
              <a:rPr lang="en-US" dirty="0" err="1"/>
              <a:t>usmerjajo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 in </a:t>
            </a:r>
            <a:r>
              <a:rPr lang="en-US" dirty="0" err="1"/>
              <a:t>starše</a:t>
            </a:r>
            <a:r>
              <a:rPr lang="en-US" dirty="0"/>
              <a:t>, da </a:t>
            </a:r>
            <a:r>
              <a:rPr lang="en-US" dirty="0" err="1"/>
              <a:t>tudi</a:t>
            </a:r>
            <a:r>
              <a:rPr lang="en-US" dirty="0"/>
              <a:t> v </a:t>
            </a:r>
            <a:r>
              <a:rPr lang="en-US" dirty="0" err="1"/>
              <a:t>zasebnem</a:t>
            </a:r>
            <a:r>
              <a:rPr lang="en-US" dirty="0"/>
              <a:t> </a:t>
            </a:r>
            <a:r>
              <a:rPr lang="en-US" dirty="0" err="1"/>
              <a:t>življenju</a:t>
            </a:r>
            <a:r>
              <a:rPr lang="en-US" dirty="0"/>
              <a:t> </a:t>
            </a:r>
            <a:r>
              <a:rPr lang="en-US" dirty="0" err="1"/>
              <a:t>upoštevajo</a:t>
            </a:r>
            <a:r>
              <a:rPr lang="en-US" dirty="0"/>
              <a:t> </a:t>
            </a:r>
            <a:r>
              <a:rPr lang="en-US" dirty="0" err="1"/>
              <a:t>priporočila</a:t>
            </a:r>
            <a:r>
              <a:rPr lang="en-US" dirty="0"/>
              <a:t> NIJZ, </a:t>
            </a:r>
            <a:r>
              <a:rPr lang="en-US" dirty="0" err="1"/>
              <a:t>ki</a:t>
            </a:r>
            <a:r>
              <a:rPr lang="en-US" dirty="0"/>
              <a:t> za </a:t>
            </a:r>
            <a:r>
              <a:rPr lang="en-US" dirty="0" err="1"/>
              <a:t>čas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epidemije</a:t>
            </a:r>
            <a:r>
              <a:rPr lang="en-US" dirty="0"/>
              <a:t> </a:t>
            </a:r>
            <a:r>
              <a:rPr lang="en-US" dirty="0" err="1"/>
              <a:t>odsvetuje</a:t>
            </a:r>
            <a:r>
              <a:rPr lang="en-US" dirty="0"/>
              <a:t> </a:t>
            </a:r>
            <a:r>
              <a:rPr lang="en-US" dirty="0" err="1"/>
              <a:t>druženje</a:t>
            </a:r>
            <a:r>
              <a:rPr lang="en-US" dirty="0"/>
              <a:t> z </a:t>
            </a:r>
            <a:r>
              <a:rPr lang="en-US" dirty="0" err="1"/>
              <a:t>drugimi</a:t>
            </a:r>
            <a:r>
              <a:rPr lang="en-US" dirty="0"/>
              <a:t> </a:t>
            </a:r>
            <a:r>
              <a:rPr lang="en-US" dirty="0" err="1"/>
              <a:t>osebami</a:t>
            </a:r>
            <a:r>
              <a:rPr lang="en-US" dirty="0"/>
              <a:t> </a:t>
            </a:r>
            <a:r>
              <a:rPr lang="en-US" dirty="0" err="1"/>
              <a:t>izven</a:t>
            </a:r>
            <a:r>
              <a:rPr lang="en-US" dirty="0"/>
              <a:t> </a:t>
            </a:r>
            <a:r>
              <a:rPr lang="en-US" dirty="0" err="1"/>
              <a:t>družine</a:t>
            </a:r>
            <a:r>
              <a:rPr lang="en-US" dirty="0"/>
              <a:t>. </a:t>
            </a:r>
          </a:p>
          <a:p>
            <a:pPr marL="0" lvl="0" indent="0" fontAlgn="base">
              <a:buNone/>
            </a:pPr>
            <a:endParaRPr lang="en-US" dirty="0"/>
          </a:p>
          <a:p>
            <a:pPr marL="0" lvl="0" indent="0" fontAlgn="base">
              <a:buNone/>
            </a:pPr>
            <a:r>
              <a:rPr lang="en-US" dirty="0"/>
              <a:t>6.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Dodatno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strokovno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pomoč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za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učenke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in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učence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s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posebnimi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potrebami</a:t>
            </a:r>
            <a:r>
              <a:rPr lang="en-US" dirty="0"/>
              <a:t>,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ki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so v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šoli</a:t>
            </a:r>
            <a:r>
              <a:rPr lang="en-US" dirty="0"/>
              <a:t>, </a:t>
            </a:r>
            <a:r>
              <a:rPr lang="en-US" dirty="0" err="1"/>
              <a:t>izvajajo</a:t>
            </a:r>
            <a:r>
              <a:rPr lang="en-US" dirty="0"/>
              <a:t> </a:t>
            </a:r>
            <a:r>
              <a:rPr lang="en-US" dirty="0" err="1"/>
              <a:t>tudi</a:t>
            </a:r>
            <a:r>
              <a:rPr lang="en-US" dirty="0"/>
              <a:t> </a:t>
            </a:r>
            <a:r>
              <a:rPr lang="en-US" dirty="0" err="1"/>
              <a:t>mobilne</a:t>
            </a:r>
            <a:r>
              <a:rPr lang="en-US" dirty="0"/>
              <a:t> </a:t>
            </a:r>
            <a:r>
              <a:rPr lang="en-US" dirty="0" err="1"/>
              <a:t>učiteljice</a:t>
            </a:r>
            <a:r>
              <a:rPr lang="en-US" dirty="0"/>
              <a:t> in </a:t>
            </a:r>
            <a:r>
              <a:rPr lang="en-US" dirty="0" err="1"/>
              <a:t>učitelji</a:t>
            </a:r>
            <a:r>
              <a:rPr lang="en-US" dirty="0"/>
              <a:t> za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strokovno</a:t>
            </a:r>
            <a:r>
              <a:rPr lang="en-US" dirty="0"/>
              <a:t> </a:t>
            </a:r>
            <a:r>
              <a:rPr lang="en-US" dirty="0" err="1"/>
              <a:t>pomoč</a:t>
            </a:r>
            <a:r>
              <a:rPr lang="en-US" dirty="0"/>
              <a:t>, </a:t>
            </a:r>
            <a:r>
              <a:rPr lang="en-US" dirty="0" err="1"/>
              <a:t>vendar</a:t>
            </a:r>
            <a:r>
              <a:rPr lang="en-US" dirty="0"/>
              <a:t> </a:t>
            </a:r>
            <a:r>
              <a:rPr lang="en-US" dirty="0" err="1"/>
              <a:t>ob</a:t>
            </a:r>
            <a:r>
              <a:rPr lang="en-US" dirty="0"/>
              <a:t> </a:t>
            </a:r>
            <a:r>
              <a:rPr lang="en-US" dirty="0" err="1"/>
              <a:t>doslednem</a:t>
            </a:r>
            <a:r>
              <a:rPr lang="en-US" dirty="0"/>
              <a:t> </a:t>
            </a:r>
            <a:r>
              <a:rPr lang="en-US" dirty="0" err="1"/>
              <a:t>izvajanju</a:t>
            </a:r>
            <a:r>
              <a:rPr lang="en-US" dirty="0"/>
              <a:t> </a:t>
            </a:r>
            <a:r>
              <a:rPr lang="en-US" dirty="0" err="1"/>
              <a:t>vseh</a:t>
            </a:r>
            <a:r>
              <a:rPr lang="en-US" dirty="0"/>
              <a:t> </a:t>
            </a:r>
            <a:r>
              <a:rPr lang="en-US" dirty="0" err="1"/>
              <a:t>priporočenih</a:t>
            </a:r>
            <a:r>
              <a:rPr lang="en-US" dirty="0"/>
              <a:t> </a:t>
            </a:r>
            <a:r>
              <a:rPr lang="en-US" dirty="0" err="1"/>
              <a:t>zdravstvenih</a:t>
            </a:r>
            <a:r>
              <a:rPr lang="en-US" dirty="0"/>
              <a:t> </a:t>
            </a:r>
            <a:r>
              <a:rPr lang="en-US" dirty="0" err="1"/>
              <a:t>ukrepov</a:t>
            </a:r>
            <a:r>
              <a:rPr lang="en-US" dirty="0"/>
              <a:t>. </a:t>
            </a:r>
            <a:r>
              <a:rPr lang="pl-PL" dirty="0" err="1"/>
              <a:t>Kjer</a:t>
            </a:r>
            <a:r>
              <a:rPr lang="pl-PL" dirty="0"/>
              <a:t> je </a:t>
            </a:r>
            <a:r>
              <a:rPr lang="pl-PL" dirty="0" err="1"/>
              <a:t>možno</a:t>
            </a:r>
            <a:r>
              <a:rPr lang="pl-PL" dirty="0"/>
              <a:t>, naj </a:t>
            </a:r>
            <a:r>
              <a:rPr lang="pl-PL" dirty="0" err="1"/>
              <a:t>dodatna</a:t>
            </a:r>
            <a:r>
              <a:rPr lang="pl-PL" dirty="0"/>
              <a:t> </a:t>
            </a:r>
            <a:r>
              <a:rPr lang="pl-PL" dirty="0" err="1"/>
              <a:t>strokovna</a:t>
            </a:r>
            <a:r>
              <a:rPr lang="pl-PL" dirty="0"/>
              <a:t> </a:t>
            </a:r>
            <a:r>
              <a:rPr lang="pl-PL" dirty="0" err="1"/>
              <a:t>pomoč</a:t>
            </a:r>
            <a:r>
              <a:rPr lang="pl-PL" dirty="0"/>
              <a:t> </a:t>
            </a:r>
            <a:r>
              <a:rPr lang="pl-PL" dirty="0" err="1"/>
              <a:t>še</a:t>
            </a:r>
            <a:r>
              <a:rPr lang="pl-PL" dirty="0"/>
              <a:t> </a:t>
            </a:r>
            <a:r>
              <a:rPr lang="pl-PL" dirty="0" err="1"/>
              <a:t>vedno</a:t>
            </a:r>
            <a:r>
              <a:rPr lang="pl-PL" dirty="0"/>
              <a:t> </a:t>
            </a:r>
            <a:r>
              <a:rPr lang="pl-PL" dirty="0" err="1"/>
              <a:t>poteka</a:t>
            </a:r>
            <a:r>
              <a:rPr lang="pl-PL" dirty="0"/>
              <a:t> na </a:t>
            </a:r>
            <a:r>
              <a:rPr lang="pl-PL" dirty="0" err="1"/>
              <a:t>daljavo</a:t>
            </a:r>
            <a:r>
              <a:rPr lang="pl-PL" dirty="0"/>
              <a:t>. 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3937065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4E2D-DB9C-D44D-99C1-50AEF9F7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47472"/>
            <a:ext cx="10178322" cy="6245157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 </a:t>
            </a:r>
            <a:endParaRPr lang="en-SI" dirty="0"/>
          </a:p>
          <a:p>
            <a:pPr lvl="0" fontAlgn="base"/>
            <a:r>
              <a:rPr lang="en-US" sz="2800" b="1" dirty="0" err="1"/>
              <a:t>Izvajanje</a:t>
            </a:r>
            <a:r>
              <a:rPr lang="en-US" sz="2800" b="1" dirty="0"/>
              <a:t> </a:t>
            </a:r>
            <a:r>
              <a:rPr lang="en-US" sz="2800" b="1" dirty="0" err="1"/>
              <a:t>vzgojno-izobraževalnega</a:t>
            </a:r>
            <a:r>
              <a:rPr lang="en-US" sz="2800" b="1" dirty="0"/>
              <a:t> </a:t>
            </a:r>
            <a:r>
              <a:rPr lang="en-US" sz="2800" b="1" dirty="0" err="1"/>
              <a:t>dela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</a:t>
            </a:r>
            <a:r>
              <a:rPr lang="en-US" sz="2800" b="1" dirty="0" err="1"/>
              <a:t>daljavo</a:t>
            </a:r>
            <a:r>
              <a:rPr lang="en-US" sz="2800" b="1" dirty="0"/>
              <a:t> </a:t>
            </a:r>
            <a:endParaRPr lang="en-SI" sz="2800" b="1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Obiskovanje</a:t>
            </a:r>
            <a:r>
              <a:rPr lang="en-US" sz="2800" dirty="0" smtClean="0"/>
              <a:t> </a:t>
            </a:r>
            <a:r>
              <a:rPr lang="en-US" sz="2800" dirty="0" err="1" smtClean="0"/>
              <a:t>osnovnošolskega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programa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učenke</a:t>
            </a:r>
            <a:r>
              <a:rPr lang="en-US" sz="2800" dirty="0" smtClean="0"/>
              <a:t> in </a:t>
            </a:r>
            <a:r>
              <a:rPr lang="en-US" sz="2800" dirty="0" err="1" smtClean="0"/>
              <a:t>učence</a:t>
            </a:r>
            <a:r>
              <a:rPr lang="en-US" sz="2800" dirty="0" smtClean="0"/>
              <a:t> je </a:t>
            </a:r>
            <a:r>
              <a:rPr lang="en-US" sz="2800" b="1" dirty="0" err="1" smtClean="0"/>
              <a:t>obvezno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ZoŠ</a:t>
            </a:r>
            <a:r>
              <a:rPr lang="en-US" sz="2800" dirty="0" smtClean="0"/>
              <a:t>).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Učenke</a:t>
            </a:r>
            <a:r>
              <a:rPr lang="en-US" sz="2400" dirty="0" smtClean="0"/>
              <a:t> </a:t>
            </a:r>
            <a:r>
              <a:rPr lang="en-US" sz="2400" dirty="0"/>
              <a:t>in </a:t>
            </a:r>
            <a:r>
              <a:rPr lang="en-US" sz="2400" dirty="0" err="1"/>
              <a:t>učenci</a:t>
            </a:r>
            <a:r>
              <a:rPr lang="en-US" sz="2400" dirty="0"/>
              <a:t>, </a:t>
            </a:r>
            <a:r>
              <a:rPr lang="en-US" sz="2400" dirty="0" err="1"/>
              <a:t>ki</a:t>
            </a:r>
            <a:r>
              <a:rPr lang="en-US" sz="2400" dirty="0"/>
              <a:t> </a:t>
            </a:r>
            <a:r>
              <a:rPr lang="en-US" sz="2400" dirty="0" err="1"/>
              <a:t>zaradi</a:t>
            </a:r>
            <a:r>
              <a:rPr lang="en-US" sz="2400" dirty="0"/>
              <a:t> </a:t>
            </a:r>
            <a:r>
              <a:rPr lang="en-US" sz="2400" dirty="0" err="1"/>
              <a:t>zdravstvenih</a:t>
            </a:r>
            <a:r>
              <a:rPr lang="en-US" sz="2400" dirty="0"/>
              <a:t> </a:t>
            </a:r>
            <a:r>
              <a:rPr lang="en-US" sz="2400" dirty="0" err="1"/>
              <a:t>razlogov</a:t>
            </a:r>
            <a:r>
              <a:rPr lang="en-US" sz="2400" dirty="0"/>
              <a:t> ne </a:t>
            </a:r>
            <a:r>
              <a:rPr lang="en-US" sz="2400" dirty="0" err="1"/>
              <a:t>bodo</a:t>
            </a:r>
            <a:r>
              <a:rPr lang="en-US" sz="2400" dirty="0"/>
              <a:t> </a:t>
            </a:r>
            <a:r>
              <a:rPr lang="en-US" sz="2400" dirty="0" err="1"/>
              <a:t>mogli</a:t>
            </a:r>
            <a:r>
              <a:rPr lang="en-US" sz="2400" dirty="0"/>
              <a:t> </a:t>
            </a:r>
            <a:r>
              <a:rPr lang="en-US" sz="2400" dirty="0" err="1"/>
              <a:t>obiskovati</a:t>
            </a:r>
            <a:r>
              <a:rPr lang="en-US" sz="2400" dirty="0"/>
              <a:t> </a:t>
            </a:r>
            <a:r>
              <a:rPr lang="en-US" sz="2400" dirty="0" err="1"/>
              <a:t>pouka</a:t>
            </a:r>
            <a:r>
              <a:rPr lang="en-US" sz="2400" dirty="0"/>
              <a:t> v </a:t>
            </a:r>
            <a:r>
              <a:rPr lang="en-US" sz="2400" dirty="0" err="1"/>
              <a:t>prostorih</a:t>
            </a:r>
            <a:r>
              <a:rPr lang="en-US" sz="2400" dirty="0"/>
              <a:t> </a:t>
            </a:r>
            <a:r>
              <a:rPr lang="en-US" sz="2400" dirty="0" err="1"/>
              <a:t>šole</a:t>
            </a:r>
            <a:r>
              <a:rPr lang="en-US" sz="2400" dirty="0"/>
              <a:t>, </a:t>
            </a:r>
            <a:r>
              <a:rPr lang="en-US" sz="2400" dirty="0" err="1"/>
              <a:t>strokovni</a:t>
            </a:r>
            <a:r>
              <a:rPr lang="en-US" sz="2400" dirty="0"/>
              <a:t> </a:t>
            </a:r>
            <a:r>
              <a:rPr lang="en-US" sz="2400" dirty="0" err="1"/>
              <a:t>delavci</a:t>
            </a:r>
            <a:r>
              <a:rPr lang="en-US" sz="2400" dirty="0"/>
              <a:t> </a:t>
            </a:r>
            <a:r>
              <a:rPr lang="en-US" sz="2400" dirty="0" err="1"/>
              <a:t>šole</a:t>
            </a:r>
            <a:r>
              <a:rPr lang="en-US" sz="2400" dirty="0"/>
              <a:t>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po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</a:rPr>
              <a:t>ustaljenih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</a:rPr>
              <a:t>komunikacijskih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</a:rPr>
              <a:t>kanalih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</a:rPr>
              <a:t>dnevno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</a:rPr>
              <a:t>informirajo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z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</a:rPr>
              <a:t>obsegom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</a:rPr>
              <a:t>učne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</a:rPr>
              <a:t>snovi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 err="1"/>
              <a:t>ki</a:t>
            </a:r>
            <a:r>
              <a:rPr lang="en-US" sz="2400" dirty="0"/>
              <a:t> se je </a:t>
            </a:r>
            <a:r>
              <a:rPr lang="en-US" sz="2400" dirty="0" err="1"/>
              <a:t>pri</a:t>
            </a:r>
            <a:r>
              <a:rPr lang="en-US" sz="2400" dirty="0"/>
              <a:t> </a:t>
            </a:r>
            <a:r>
              <a:rPr lang="en-US" sz="2400" dirty="0" err="1"/>
              <a:t>pouku</a:t>
            </a:r>
            <a:r>
              <a:rPr lang="en-US" sz="2400" dirty="0"/>
              <a:t> </a:t>
            </a:r>
            <a:r>
              <a:rPr lang="en-US" sz="2400" dirty="0" err="1"/>
              <a:t>obravnavala</a:t>
            </a:r>
            <a:r>
              <a:rPr lang="en-US" sz="2400" dirty="0"/>
              <a:t> in </a:t>
            </a:r>
            <a:r>
              <a:rPr lang="en-US" sz="2400" dirty="0" err="1"/>
              <a:t>jim</a:t>
            </a:r>
            <a:r>
              <a:rPr lang="en-US" sz="2400" dirty="0"/>
              <a:t> </a:t>
            </a:r>
            <a:r>
              <a:rPr lang="en-US" sz="2400" dirty="0" err="1"/>
              <a:t>posredujejo</a:t>
            </a:r>
            <a:r>
              <a:rPr lang="en-US" sz="2400" dirty="0"/>
              <a:t> </a:t>
            </a:r>
            <a:r>
              <a:rPr lang="en-US" sz="2400" dirty="0" err="1"/>
              <a:t>tudi</a:t>
            </a:r>
            <a:r>
              <a:rPr lang="en-US" sz="2400" dirty="0"/>
              <a:t> </a:t>
            </a:r>
            <a:r>
              <a:rPr lang="en-US" sz="2400" dirty="0" err="1"/>
              <a:t>pisna</a:t>
            </a:r>
            <a:r>
              <a:rPr lang="en-US" sz="2400" dirty="0"/>
              <a:t> </a:t>
            </a:r>
            <a:r>
              <a:rPr lang="en-US" sz="2400" dirty="0" err="1"/>
              <a:t>gradiva</a:t>
            </a:r>
            <a:r>
              <a:rPr lang="en-US" sz="2400" dirty="0"/>
              <a:t>, </a:t>
            </a:r>
            <a:r>
              <a:rPr lang="en-US" sz="2400" dirty="0" err="1"/>
              <a:t>ki</a:t>
            </a:r>
            <a:r>
              <a:rPr lang="en-US" sz="2400" dirty="0"/>
              <a:t> so </a:t>
            </a:r>
            <a:r>
              <a:rPr lang="en-US" sz="2400" dirty="0" err="1"/>
              <a:t>jih</a:t>
            </a:r>
            <a:r>
              <a:rPr lang="en-US" sz="2400" dirty="0"/>
              <a:t> </a:t>
            </a:r>
            <a:r>
              <a:rPr lang="en-US" sz="2400" dirty="0" err="1"/>
              <a:t>uporabljali</a:t>
            </a:r>
            <a:r>
              <a:rPr lang="en-US" sz="2400" dirty="0"/>
              <a:t> </a:t>
            </a:r>
            <a:r>
              <a:rPr lang="en-US" sz="2400" dirty="0" err="1"/>
              <a:t>pri</a:t>
            </a:r>
            <a:r>
              <a:rPr lang="en-US" sz="2400" dirty="0"/>
              <a:t> </a:t>
            </a:r>
            <a:r>
              <a:rPr lang="en-US" sz="2400" dirty="0" err="1"/>
              <a:t>neposrednem</a:t>
            </a:r>
            <a:r>
              <a:rPr lang="en-US" sz="2400" dirty="0"/>
              <a:t> </a:t>
            </a:r>
            <a:r>
              <a:rPr lang="en-US" sz="2400" dirty="0" err="1"/>
              <a:t>pouku</a:t>
            </a:r>
            <a:r>
              <a:rPr lang="en-US" sz="2400" dirty="0"/>
              <a:t> v </a:t>
            </a:r>
            <a:r>
              <a:rPr lang="en-US" sz="2400" dirty="0" err="1"/>
              <a:t>oddelku</a:t>
            </a:r>
            <a:r>
              <a:rPr lang="en-US" sz="2400" dirty="0"/>
              <a:t> </a:t>
            </a:r>
            <a:r>
              <a:rPr lang="en-US" sz="2400" dirty="0" err="1"/>
              <a:t>ostali</a:t>
            </a:r>
            <a:r>
              <a:rPr lang="en-US" sz="2400" dirty="0"/>
              <a:t> </a:t>
            </a:r>
            <a:r>
              <a:rPr lang="en-US" sz="2400" dirty="0" err="1"/>
              <a:t>učenci</a:t>
            </a:r>
            <a:r>
              <a:rPr lang="en-US" sz="2400" dirty="0"/>
              <a:t>. </a:t>
            </a:r>
            <a:endParaRPr lang="en-SI" sz="2400" dirty="0"/>
          </a:p>
          <a:p>
            <a:pPr marL="0" indent="0">
              <a:buNone/>
            </a:pPr>
            <a:r>
              <a:rPr lang="en-US" sz="2400" dirty="0"/>
              <a:t> </a:t>
            </a:r>
            <a:endParaRPr lang="en-SI" sz="2400" dirty="0"/>
          </a:p>
          <a:p>
            <a:pPr marL="0" indent="0">
              <a:buNone/>
            </a:pP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2953631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AD7FD-6E02-2940-8DBA-9E9F120D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583661"/>
            <a:ext cx="10178322" cy="5953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  <a:endParaRPr lang="en-SI" dirty="0"/>
          </a:p>
          <a:p>
            <a:pPr lvl="0" fontAlgn="base"/>
            <a:r>
              <a:rPr lang="en-US" sz="2800" b="1" dirty="0" err="1"/>
              <a:t>Prevozi</a:t>
            </a:r>
            <a:r>
              <a:rPr lang="en-US" sz="2800" b="1" dirty="0"/>
              <a:t> </a:t>
            </a:r>
            <a:r>
              <a:rPr lang="en-US" sz="2800" b="1" dirty="0" err="1"/>
              <a:t>učencev</a:t>
            </a:r>
            <a:r>
              <a:rPr lang="en-US" sz="2800" b="1" dirty="0"/>
              <a:t> </a:t>
            </a:r>
            <a:endParaRPr lang="en-SI" sz="2800" b="1" dirty="0"/>
          </a:p>
          <a:p>
            <a:pPr marL="0" indent="0">
              <a:buNone/>
            </a:pPr>
            <a:r>
              <a:rPr lang="en-US" dirty="0"/>
              <a:t> </a:t>
            </a:r>
            <a:endParaRPr lang="en-SI" dirty="0"/>
          </a:p>
          <a:p>
            <a:pPr marL="0" indent="0">
              <a:buNone/>
            </a:pPr>
            <a:r>
              <a:rPr lang="en-US" sz="2400" dirty="0"/>
              <a:t>Glede </a:t>
            </a:r>
            <a:r>
              <a:rPr lang="en-US" sz="2400" dirty="0" err="1"/>
              <a:t>načrtovanja</a:t>
            </a:r>
            <a:r>
              <a:rPr lang="en-US" sz="2400" dirty="0"/>
              <a:t> </a:t>
            </a:r>
            <a:r>
              <a:rPr lang="en-US" sz="2400" dirty="0" err="1"/>
              <a:t>dnevnih</a:t>
            </a:r>
            <a:r>
              <a:rPr lang="en-US" sz="2400" dirty="0"/>
              <a:t> </a:t>
            </a:r>
            <a:r>
              <a:rPr lang="en-US" sz="2400" dirty="0" err="1"/>
              <a:t>prevozov</a:t>
            </a:r>
            <a:r>
              <a:rPr lang="en-US" sz="2400" dirty="0"/>
              <a:t> </a:t>
            </a:r>
            <a:r>
              <a:rPr lang="en-US" sz="2400" dirty="0" err="1"/>
              <a:t>učenk</a:t>
            </a:r>
            <a:r>
              <a:rPr lang="en-US" sz="2400" dirty="0"/>
              <a:t> in </a:t>
            </a:r>
            <a:r>
              <a:rPr lang="en-US" sz="2400" dirty="0" err="1"/>
              <a:t>učencev</a:t>
            </a:r>
            <a:r>
              <a:rPr lang="en-US" sz="2400" dirty="0"/>
              <a:t> v </a:t>
            </a:r>
            <a:r>
              <a:rPr lang="en-US" sz="2400" dirty="0" err="1"/>
              <a:t>času</a:t>
            </a:r>
            <a:r>
              <a:rPr lang="en-US" sz="2400" dirty="0"/>
              <a:t> </a:t>
            </a:r>
            <a:r>
              <a:rPr lang="en-US" sz="2400" dirty="0" err="1"/>
              <a:t>vzgojno-izobraževalnega</a:t>
            </a:r>
            <a:r>
              <a:rPr lang="en-US" sz="2400" dirty="0"/>
              <a:t> </a:t>
            </a:r>
            <a:r>
              <a:rPr lang="en-US" sz="2400" dirty="0" err="1"/>
              <a:t>dela</a:t>
            </a:r>
            <a:r>
              <a:rPr lang="en-US" sz="2400" dirty="0"/>
              <a:t> v </a:t>
            </a:r>
            <a:r>
              <a:rPr lang="en-US" sz="2400" dirty="0" err="1"/>
              <a:t>prostorih</a:t>
            </a:r>
            <a:r>
              <a:rPr lang="en-US" sz="2400" dirty="0"/>
              <a:t> </a:t>
            </a:r>
            <a:r>
              <a:rPr lang="en-US" sz="2400" dirty="0" err="1"/>
              <a:t>šole</a:t>
            </a:r>
            <a:r>
              <a:rPr lang="en-US" sz="2400" dirty="0"/>
              <a:t> </a:t>
            </a:r>
            <a:r>
              <a:rPr lang="en-US" sz="2400" dirty="0" err="1"/>
              <a:t>predlagamo</a:t>
            </a:r>
            <a:r>
              <a:rPr lang="en-US" sz="2400" dirty="0"/>
              <a:t>, da se, ko </a:t>
            </a:r>
            <a:r>
              <a:rPr lang="en-US" sz="2400" dirty="0" err="1"/>
              <a:t>bo</a:t>
            </a:r>
            <a:r>
              <a:rPr lang="en-US" sz="2400" dirty="0"/>
              <a:t> </a:t>
            </a:r>
            <a:r>
              <a:rPr lang="en-US" sz="2400" dirty="0" err="1"/>
              <a:t>znan</a:t>
            </a:r>
            <a:r>
              <a:rPr lang="en-US" sz="2400" dirty="0"/>
              <a:t> datum </a:t>
            </a:r>
            <a:r>
              <a:rPr lang="en-US" sz="2400" dirty="0" err="1"/>
              <a:t>vračanja</a:t>
            </a:r>
            <a:r>
              <a:rPr lang="en-US" sz="2400" dirty="0"/>
              <a:t> v </a:t>
            </a:r>
            <a:r>
              <a:rPr lang="en-US" sz="2400" dirty="0" err="1"/>
              <a:t>šole</a:t>
            </a:r>
            <a:r>
              <a:rPr lang="en-US" sz="2400" dirty="0"/>
              <a:t>, </a:t>
            </a:r>
            <a:r>
              <a:rPr lang="en-US" sz="2400" dirty="0" err="1"/>
              <a:t>povežete</a:t>
            </a:r>
            <a:r>
              <a:rPr lang="en-US" sz="2400" dirty="0"/>
              <a:t> z </a:t>
            </a:r>
            <a:r>
              <a:rPr lang="en-US" sz="2400" dirty="0" err="1"/>
              <a:t>lokalno</a:t>
            </a:r>
            <a:r>
              <a:rPr lang="en-US" sz="2400" dirty="0"/>
              <a:t> </a:t>
            </a:r>
            <a:r>
              <a:rPr lang="en-US" sz="2400" dirty="0" err="1"/>
              <a:t>skupnostjo</a:t>
            </a:r>
            <a:r>
              <a:rPr lang="en-US" sz="2400" dirty="0"/>
              <a:t> in ji </a:t>
            </a:r>
            <a:r>
              <a:rPr lang="en-US" sz="2400" dirty="0" err="1"/>
              <a:t>sporočite</a:t>
            </a:r>
            <a:r>
              <a:rPr lang="en-US" sz="2400" dirty="0"/>
              <a:t> </a:t>
            </a:r>
            <a:r>
              <a:rPr lang="en-US" sz="2400" dirty="0" err="1"/>
              <a:t>vse</a:t>
            </a:r>
            <a:r>
              <a:rPr lang="en-US" sz="2400" dirty="0"/>
              <a:t> </a:t>
            </a:r>
            <a:r>
              <a:rPr lang="en-US" sz="2400" dirty="0" err="1"/>
              <a:t>potrebne</a:t>
            </a:r>
            <a:r>
              <a:rPr lang="en-US" sz="2400" dirty="0"/>
              <a:t> </a:t>
            </a:r>
            <a:r>
              <a:rPr lang="en-US" sz="2400" dirty="0" err="1"/>
              <a:t>podatke</a:t>
            </a:r>
            <a:r>
              <a:rPr lang="en-US" sz="2400" dirty="0"/>
              <a:t> za </a:t>
            </a:r>
            <a:r>
              <a:rPr lang="en-US" sz="2400" dirty="0" err="1"/>
              <a:t>izvajanje</a:t>
            </a:r>
            <a:r>
              <a:rPr lang="en-US" sz="2400" dirty="0"/>
              <a:t> </a:t>
            </a:r>
            <a:r>
              <a:rPr lang="en-US" sz="2400" dirty="0" err="1"/>
              <a:t>šolskih</a:t>
            </a:r>
            <a:r>
              <a:rPr lang="en-US" sz="2400" dirty="0"/>
              <a:t> </a:t>
            </a:r>
            <a:r>
              <a:rPr lang="en-US" sz="2400" dirty="0" err="1"/>
              <a:t>prevozov</a:t>
            </a:r>
            <a:r>
              <a:rPr lang="en-US" sz="2400" dirty="0"/>
              <a:t> v </a:t>
            </a:r>
            <a:r>
              <a:rPr lang="en-US" sz="2400" dirty="0" err="1"/>
              <a:t>spremenjenih</a:t>
            </a:r>
            <a:r>
              <a:rPr lang="en-US" sz="2400" dirty="0"/>
              <a:t> </a:t>
            </a:r>
            <a:r>
              <a:rPr lang="en-US" sz="2400" dirty="0" err="1"/>
              <a:t>okoliščinah</a:t>
            </a:r>
            <a:r>
              <a:rPr lang="en-US" sz="2400" dirty="0"/>
              <a:t>. </a:t>
            </a:r>
            <a:endParaRPr lang="en-SI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>
                <a:highlight>
                  <a:srgbClr val="00FFFF"/>
                </a:highlight>
              </a:rPr>
              <a:t>Predlagamo</a:t>
            </a:r>
            <a:r>
              <a:rPr lang="en-US" sz="2400" dirty="0">
                <a:highlight>
                  <a:srgbClr val="00FFFF"/>
                </a:highlight>
              </a:rPr>
              <a:t>, da za </a:t>
            </a:r>
            <a:r>
              <a:rPr lang="en-US" sz="2400" dirty="0" err="1">
                <a:highlight>
                  <a:srgbClr val="00FFFF"/>
                </a:highlight>
              </a:rPr>
              <a:t>varen</a:t>
            </a:r>
            <a:r>
              <a:rPr lang="en-US" sz="2400" dirty="0">
                <a:highlight>
                  <a:srgbClr val="00FFFF"/>
                </a:highlight>
              </a:rPr>
              <a:t> </a:t>
            </a:r>
            <a:r>
              <a:rPr lang="en-US" sz="2400" dirty="0" err="1">
                <a:highlight>
                  <a:srgbClr val="00FFFF"/>
                </a:highlight>
              </a:rPr>
              <a:t>prihod</a:t>
            </a:r>
            <a:r>
              <a:rPr lang="en-US" sz="2400" dirty="0">
                <a:highlight>
                  <a:srgbClr val="00FFFF"/>
                </a:highlight>
              </a:rPr>
              <a:t> in </a:t>
            </a:r>
            <a:r>
              <a:rPr lang="en-US" sz="2400" dirty="0" err="1">
                <a:highlight>
                  <a:srgbClr val="00FFFF"/>
                </a:highlight>
              </a:rPr>
              <a:t>odhod</a:t>
            </a:r>
            <a:r>
              <a:rPr lang="en-US" sz="2400" dirty="0">
                <a:highlight>
                  <a:srgbClr val="00FFFF"/>
                </a:highlight>
              </a:rPr>
              <a:t> </a:t>
            </a:r>
            <a:r>
              <a:rPr lang="en-US" sz="2400" dirty="0" err="1">
                <a:highlight>
                  <a:srgbClr val="00FFFF"/>
                </a:highlight>
              </a:rPr>
              <a:t>iz</a:t>
            </a:r>
            <a:r>
              <a:rPr lang="en-US" sz="2400" dirty="0">
                <a:highlight>
                  <a:srgbClr val="00FFFF"/>
                </a:highlight>
              </a:rPr>
              <a:t> </a:t>
            </a:r>
            <a:r>
              <a:rPr lang="en-US" sz="2400" dirty="0" err="1">
                <a:highlight>
                  <a:srgbClr val="00FFFF"/>
                </a:highlight>
              </a:rPr>
              <a:t>šole</a:t>
            </a:r>
            <a:r>
              <a:rPr lang="en-US" sz="2400" dirty="0">
                <a:highlight>
                  <a:srgbClr val="00FFFF"/>
                </a:highlight>
              </a:rPr>
              <a:t> v </a:t>
            </a:r>
            <a:r>
              <a:rPr lang="en-US" sz="2400" dirty="0" err="1">
                <a:highlight>
                  <a:srgbClr val="00FFFF"/>
                </a:highlight>
              </a:rPr>
              <a:t>čim</a:t>
            </a:r>
            <a:r>
              <a:rPr lang="en-US" sz="2400" dirty="0">
                <a:highlight>
                  <a:srgbClr val="00FFFF"/>
                </a:highlight>
              </a:rPr>
              <a:t> </a:t>
            </a:r>
            <a:r>
              <a:rPr lang="en-US" sz="2400" dirty="0" err="1">
                <a:highlight>
                  <a:srgbClr val="00FFFF"/>
                </a:highlight>
              </a:rPr>
              <a:t>večji</a:t>
            </a:r>
            <a:r>
              <a:rPr lang="en-US" sz="2400" dirty="0">
                <a:highlight>
                  <a:srgbClr val="00FFFF"/>
                </a:highlight>
              </a:rPr>
              <a:t> meri </a:t>
            </a:r>
            <a:r>
              <a:rPr lang="en-US" sz="2400" dirty="0" err="1">
                <a:highlight>
                  <a:srgbClr val="00FFFF"/>
                </a:highlight>
              </a:rPr>
              <a:t>poskrbijo</a:t>
            </a:r>
            <a:r>
              <a:rPr lang="en-US" sz="2400" dirty="0">
                <a:highlight>
                  <a:srgbClr val="00FFFF"/>
                </a:highlight>
              </a:rPr>
              <a:t> </a:t>
            </a:r>
            <a:r>
              <a:rPr lang="en-US" sz="2400" dirty="0" err="1">
                <a:highlight>
                  <a:srgbClr val="00FFFF"/>
                </a:highlight>
              </a:rPr>
              <a:t>tudi</a:t>
            </a:r>
            <a:r>
              <a:rPr lang="en-US" sz="2400" dirty="0">
                <a:highlight>
                  <a:srgbClr val="00FFFF"/>
                </a:highlight>
              </a:rPr>
              <a:t> </a:t>
            </a:r>
            <a:r>
              <a:rPr lang="en-US" sz="2400" dirty="0" err="1">
                <a:highlight>
                  <a:srgbClr val="00FFFF"/>
                </a:highlight>
              </a:rPr>
              <a:t>starši</a:t>
            </a:r>
            <a:r>
              <a:rPr lang="en-US" sz="2400" dirty="0">
                <a:highlight>
                  <a:srgbClr val="00FFFF"/>
                </a:highlight>
              </a:rPr>
              <a:t>. </a:t>
            </a:r>
            <a:r>
              <a:rPr lang="en-US" sz="2400" dirty="0" err="1"/>
              <a:t>Šolski</a:t>
            </a:r>
            <a:r>
              <a:rPr lang="en-US" sz="2400" dirty="0"/>
              <a:t> </a:t>
            </a:r>
            <a:r>
              <a:rPr lang="en-US" sz="2400" dirty="0" err="1"/>
              <a:t>prevozi</a:t>
            </a:r>
            <a:r>
              <a:rPr lang="en-US" sz="2400" dirty="0"/>
              <a:t> </a:t>
            </a:r>
            <a:r>
              <a:rPr lang="en-US" sz="2400" dirty="0" err="1"/>
              <a:t>naj</a:t>
            </a:r>
            <a:r>
              <a:rPr lang="en-US" sz="2400" dirty="0"/>
              <a:t> se </a:t>
            </a:r>
            <a:r>
              <a:rPr lang="en-US" sz="2400" dirty="0" err="1"/>
              <a:t>izvajajo</a:t>
            </a:r>
            <a:r>
              <a:rPr lang="en-US" sz="2400" dirty="0"/>
              <a:t> 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način</a:t>
            </a:r>
            <a:r>
              <a:rPr lang="en-US" sz="2400" dirty="0"/>
              <a:t>, ko so </a:t>
            </a:r>
            <a:r>
              <a:rPr lang="en-US" sz="2400" dirty="0" err="1"/>
              <a:t>potniki</a:t>
            </a:r>
            <a:r>
              <a:rPr lang="en-US" sz="2400" dirty="0"/>
              <a:t> v </a:t>
            </a:r>
            <a:r>
              <a:rPr lang="en-US" sz="2400" dirty="0" err="1"/>
              <a:t>kombiju</a:t>
            </a:r>
            <a:r>
              <a:rPr lang="en-US" sz="2400" dirty="0"/>
              <a:t>/</a:t>
            </a:r>
            <a:r>
              <a:rPr lang="en-US" sz="2400" dirty="0" err="1"/>
              <a:t>avtobusu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sedežih</a:t>
            </a:r>
            <a:r>
              <a:rPr lang="en-US" sz="2400" dirty="0"/>
              <a:t> v </a:t>
            </a:r>
            <a:r>
              <a:rPr lang="en-US" sz="2400" dirty="0" err="1"/>
              <a:t>cikcak</a:t>
            </a:r>
            <a:r>
              <a:rPr lang="en-US" sz="2400" dirty="0"/>
              <a:t> </a:t>
            </a:r>
            <a:r>
              <a:rPr lang="en-US" sz="2400" dirty="0" err="1"/>
              <a:t>razporeditvi</a:t>
            </a:r>
            <a:r>
              <a:rPr lang="en-US" sz="2400" dirty="0"/>
              <a:t> in </a:t>
            </a:r>
            <a:r>
              <a:rPr lang="en-US" sz="2400" dirty="0" err="1"/>
              <a:t>ob</a:t>
            </a:r>
            <a:r>
              <a:rPr lang="en-US" sz="2400" dirty="0"/>
              <a:t> </a:t>
            </a:r>
            <a:r>
              <a:rPr lang="en-US" sz="2400" dirty="0" err="1"/>
              <a:t>stalni</a:t>
            </a:r>
            <a:r>
              <a:rPr lang="en-US" sz="2400" dirty="0"/>
              <a:t> </a:t>
            </a:r>
            <a:r>
              <a:rPr lang="en-US" sz="2400" dirty="0" err="1"/>
              <a:t>uporabi</a:t>
            </a:r>
            <a:r>
              <a:rPr lang="en-US" sz="2400" dirty="0"/>
              <a:t> mask </a:t>
            </a:r>
            <a:r>
              <a:rPr lang="en-US" sz="2400" dirty="0" err="1"/>
              <a:t>ter</a:t>
            </a:r>
            <a:r>
              <a:rPr lang="en-US" sz="2400" dirty="0"/>
              <a:t> </a:t>
            </a:r>
            <a:r>
              <a:rPr lang="en-US" sz="2400" dirty="0" err="1"/>
              <a:t>razkuževanju</a:t>
            </a:r>
            <a:r>
              <a:rPr lang="en-US" sz="2400" dirty="0"/>
              <a:t> </a:t>
            </a:r>
            <a:r>
              <a:rPr lang="en-US" sz="2400" dirty="0" err="1"/>
              <a:t>rok</a:t>
            </a:r>
            <a:r>
              <a:rPr lang="en-US" sz="2400" dirty="0"/>
              <a:t>. </a:t>
            </a:r>
            <a:endParaRPr lang="en-SI" sz="2400" dirty="0"/>
          </a:p>
        </p:txBody>
      </p:sp>
    </p:spTree>
    <p:extLst>
      <p:ext uri="{BB962C8B-B14F-4D97-AF65-F5344CB8AC3E}">
        <p14:creationId xmlns:p14="http://schemas.microsoft.com/office/powerpoint/2010/main" val="41038693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{52BF97E3-BD3F-6248-A06B-169E1CEAC4AC}tf10001071</Template>
  <TotalTime>343</TotalTime>
  <Words>629</Words>
  <Application>Microsoft Office PowerPoint</Application>
  <PresentationFormat>Širokozaslonsko</PresentationFormat>
  <Paragraphs>35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Povzetek okrožnice mizš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Svet staršev</dc:title>
  <dc:creator>Tamara Gnilšek</dc:creator>
  <cp:lastModifiedBy>Polonca Žele</cp:lastModifiedBy>
  <cp:revision>14</cp:revision>
  <dcterms:created xsi:type="dcterms:W3CDTF">2020-12-01T14:29:47Z</dcterms:created>
  <dcterms:modified xsi:type="dcterms:W3CDTF">2021-01-22T12:19:46Z</dcterms:modified>
</cp:coreProperties>
</file>